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Современные тенденции в области </a:t>
            </a:r>
            <a:r>
              <a:rPr lang="ru-RU" dirty="0" err="1" smtClean="0"/>
              <a:t>метаматериалов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356044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Аспирант:</a:t>
            </a:r>
          </a:p>
          <a:p>
            <a:r>
              <a:rPr lang="ru-RU" dirty="0" err="1" smtClean="0"/>
              <a:t>Камарали</a:t>
            </a:r>
            <a:r>
              <a:rPr lang="ru-RU" dirty="0" smtClean="0"/>
              <a:t> Р.В.</a:t>
            </a:r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err="1" smtClean="0"/>
              <a:t>Живков</a:t>
            </a:r>
            <a:r>
              <a:rPr lang="ru-RU" dirty="0" smtClean="0"/>
              <a:t> А.П.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836712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276872"/>
            <a:ext cx="59721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3789040"/>
            <a:ext cx="65817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Фильтры</a:t>
            </a:r>
          </a:p>
        </p:txBody>
      </p:sp>
      <p:pic>
        <p:nvPicPr>
          <p:cNvPr id="4" name="Объект 3" descr="ÐÐ°ÑÑÐ¸Ð½ÐºÐ¸ Ð¿Ð¾ Ð·Ð°Ð¿ÑÐ¾ÑÑ first metamateria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64" y="1063277"/>
            <a:ext cx="603767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71800" y="6165304"/>
            <a:ext cx="381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</a:t>
            </a:r>
            <a:r>
              <a:rPr lang="ru-RU" dirty="0" err="1" smtClean="0"/>
              <a:t>метаматериальная</a:t>
            </a:r>
            <a:r>
              <a:rPr lang="ru-RU" dirty="0" smtClean="0"/>
              <a:t> структура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8" y="6021288"/>
            <a:ext cx="416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Ячейка</a:t>
            </a:r>
            <a:r>
              <a:rPr lang="uk-UA" dirty="0" smtClean="0"/>
              <a:t> </a:t>
            </a:r>
            <a:r>
              <a:rPr lang="uk-UA" dirty="0" err="1" smtClean="0"/>
              <a:t>метаматерила</a:t>
            </a:r>
            <a:r>
              <a:rPr lang="uk-UA" dirty="0" smtClean="0"/>
              <a:t>. </a:t>
            </a:r>
            <a:r>
              <a:rPr lang="uk-UA" dirty="0"/>
              <a:t>а)  </a:t>
            </a:r>
            <a:r>
              <a:rPr lang="en-US" dirty="0"/>
              <a:t>SRR</a:t>
            </a:r>
            <a:r>
              <a:rPr lang="ru-RU" dirty="0"/>
              <a:t>; </a:t>
            </a:r>
            <a:r>
              <a:rPr lang="uk-UA" dirty="0"/>
              <a:t>б)  </a:t>
            </a:r>
            <a:r>
              <a:rPr lang="en-US" dirty="0"/>
              <a:t>CSRR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8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6381190"/>
            <a:ext cx="6491064" cy="3496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Эквивалентные схемы фильтров на базе </a:t>
            </a:r>
            <a:r>
              <a:rPr lang="ru-RU" dirty="0" err="1" smtClean="0"/>
              <a:t>метаматериалов</a:t>
            </a:r>
            <a:endParaRPr lang="ru-RU" dirty="0"/>
          </a:p>
        </p:txBody>
      </p:sp>
      <p:pic>
        <p:nvPicPr>
          <p:cNvPr id="4" name="Picture 2" descr="L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2486933" cy="238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Описание: C:\Users\Roman\AppData\Local\Microsoft\Windows\INetCache\Content.Word\RLC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90" y="4044888"/>
            <a:ext cx="2438843" cy="23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LC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24" y="885626"/>
            <a:ext cx="1402104" cy="49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четырехполюсник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6265"/>
            <a:ext cx="3455794" cy="24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четырехполюсник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9309"/>
            <a:ext cx="3455793" cy="24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Антенны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29600" cy="35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4816" cy="44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39752" y="5229200"/>
            <a:ext cx="494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Антенна на деформированных омега-элементах</a:t>
            </a:r>
          </a:p>
        </p:txBody>
      </p:sp>
    </p:spTree>
    <p:extLst>
      <p:ext uri="{BB962C8B-B14F-4D97-AF65-F5344CB8AC3E}">
        <p14:creationId xmlns:p14="http://schemas.microsoft.com/office/powerpoint/2010/main" val="950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8477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43808" y="6021288"/>
            <a:ext cx="396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Биосенсор на основе </a:t>
            </a:r>
            <a:r>
              <a:rPr lang="ru-RU" dirty="0" err="1" smtClean="0"/>
              <a:t>метаматериалов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0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6489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5731515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</a:t>
            </a:r>
            <a:r>
              <a:rPr lang="en-US" dirty="0"/>
              <a:t>AHM</a:t>
            </a:r>
            <a:r>
              <a:rPr lang="ru-RU" dirty="0"/>
              <a:t>.</a:t>
            </a:r>
            <a:r>
              <a:rPr lang="uk-UA" dirty="0"/>
              <a:t> а) модель</a:t>
            </a:r>
            <a:r>
              <a:rPr lang="ru-RU" dirty="0"/>
              <a:t>;</a:t>
            </a:r>
            <a:r>
              <a:rPr lang="uk-UA" dirty="0"/>
              <a:t> б) </a:t>
            </a:r>
            <a:r>
              <a:rPr lang="uk-UA" dirty="0" err="1" smtClean="0"/>
              <a:t>экспериментальный</a:t>
            </a:r>
            <a:r>
              <a:rPr lang="uk-UA" dirty="0" smtClean="0"/>
              <a:t> </a:t>
            </a:r>
            <a:r>
              <a:rPr lang="uk-UA" dirty="0" err="1" smtClean="0"/>
              <a:t>образец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Метаматериалы</a:t>
            </a:r>
            <a:r>
              <a:rPr lang="ru-RU" dirty="0" smtClean="0"/>
              <a:t> в кодировании и обработке информации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58" y="1600200"/>
            <a:ext cx="4804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49C6CE42DBA2499EC16B4A43A22739" ma:contentTypeVersion="0" ma:contentTypeDescription="Створення нового документа." ma:contentTypeScope="" ma:versionID="e41f22bec504a08ebd32612595411f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0cebb24628af8e57c4c5575463c9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B559B6-4F7F-480A-9E9F-06AF5F84BA37}"/>
</file>

<file path=customXml/itemProps2.xml><?xml version="1.0" encoding="utf-8"?>
<ds:datastoreItem xmlns:ds="http://schemas.openxmlformats.org/officeDocument/2006/customXml" ds:itemID="{7AFC814D-C1C6-44C9-8A50-265F9A166E8B}"/>
</file>

<file path=customXml/itemProps3.xml><?xml version="1.0" encoding="utf-8"?>
<ds:datastoreItem xmlns:ds="http://schemas.openxmlformats.org/officeDocument/2006/customXml" ds:itemID="{FDBCB676-6A7A-4E5D-8B78-C1C491C90E9D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Современные тенденции в области метаматериалов</vt:lpstr>
      <vt:lpstr>Фильтры</vt:lpstr>
      <vt:lpstr>Презентация PowerPoint</vt:lpstr>
      <vt:lpstr>Презентация PowerPoint</vt:lpstr>
      <vt:lpstr>Антенны</vt:lpstr>
      <vt:lpstr>Презентация PowerPoint</vt:lpstr>
      <vt:lpstr>Датчики</vt:lpstr>
      <vt:lpstr>Презентация PowerPoint</vt:lpstr>
      <vt:lpstr>Метаматериалы в кодировании и обработке информации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Метаматериалы</dc:title>
  <dc:creator>Roman Kamarali</dc:creator>
  <cp:lastModifiedBy>Roman Kamarali</cp:lastModifiedBy>
  <cp:revision>3</cp:revision>
  <dcterms:created xsi:type="dcterms:W3CDTF">2019-09-29T16:39:21Z</dcterms:created>
  <dcterms:modified xsi:type="dcterms:W3CDTF">2019-09-30T10:47:04Z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0x0101004A49C6CE42DBA2499EC16B4A43A22739</vt:lpwstr>
  </property>
</Properties>
</file>